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1" r:id="rId5"/>
    <p:sldId id="270" r:id="rId6"/>
    <p:sldId id="269" r:id="rId7"/>
    <p:sldId id="287" r:id="rId8"/>
    <p:sldId id="290" r:id="rId9"/>
    <p:sldId id="267" r:id="rId10"/>
    <p:sldId id="298" r:id="rId11"/>
    <p:sldId id="272" r:id="rId12"/>
    <p:sldId id="291" r:id="rId13"/>
    <p:sldId id="273" r:id="rId14"/>
    <p:sldId id="299" r:id="rId15"/>
    <p:sldId id="276" r:id="rId16"/>
    <p:sldId id="294" r:id="rId17"/>
    <p:sldId id="277" r:id="rId18"/>
    <p:sldId id="300" r:id="rId19"/>
    <p:sldId id="278" r:id="rId20"/>
    <p:sldId id="295" r:id="rId21"/>
    <p:sldId id="282" r:id="rId22"/>
    <p:sldId id="296" r:id="rId23"/>
    <p:sldId id="283" r:id="rId2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2A21BEF-975A-4C6C-B6AA-412DA98938A8}">
          <p14:sldIdLst>
            <p14:sldId id="301"/>
            <p14:sldId id="270"/>
            <p14:sldId id="269"/>
            <p14:sldId id="287"/>
            <p14:sldId id="290"/>
            <p14:sldId id="267"/>
            <p14:sldId id="298"/>
            <p14:sldId id="272"/>
            <p14:sldId id="291"/>
            <p14:sldId id="273"/>
            <p14:sldId id="299"/>
            <p14:sldId id="276"/>
            <p14:sldId id="294"/>
            <p14:sldId id="277"/>
            <p14:sldId id="300"/>
            <p14:sldId id="278"/>
            <p14:sldId id="295"/>
            <p14:sldId id="282"/>
            <p14:sldId id="29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D5F"/>
    <a:srgbClr val="00474A"/>
    <a:srgbClr val="04B418"/>
    <a:srgbClr val="A5B950"/>
    <a:srgbClr val="8EB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napToObjects="1">
      <p:cViewPr>
        <p:scale>
          <a:sx n="115" d="100"/>
          <a:sy n="115" d="100"/>
        </p:scale>
        <p:origin x="6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C12E-6085-A147-B445-ECE149D94E76}" type="datetime1">
              <a:rPr lang="fi-FI" smtClean="0"/>
              <a:t>30.8.2021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84CA-555E-8941-8C3F-4C88C9804AED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 descr="Liminka_logo_m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7" y="8351619"/>
            <a:ext cx="1133534" cy="7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434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32141-E1B9-3F47-B5C7-DEF37FCF72DE}" type="datetime1">
              <a:rPr lang="fi-FI" smtClean="0"/>
              <a:t>30.8.2021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081F0-453D-A841-86F3-2D955DAD88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92587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318119"/>
            <a:ext cx="6849686" cy="1143000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3337"/>
            <a:ext cx="8271164" cy="493654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B9F8F67-673B-45B7-9996-209E8EC6B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6276" y="415158"/>
            <a:ext cx="1362088" cy="9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7"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509A5093-8776-45D6-B419-455682966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72" y="5785469"/>
            <a:ext cx="8520547" cy="837350"/>
          </a:xfrm>
        </p:spPr>
        <p:txBody>
          <a:bodyPr/>
          <a:lstStyle>
            <a:lvl1pPr algn="ctr">
              <a:defRPr sz="4400">
                <a:solidFill>
                  <a:srgbClr val="3A5D5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199729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8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6D16C95-C498-45E3-9C8A-A1BB93691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888" y="-129724"/>
            <a:ext cx="1926112" cy="1980686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9B75591-067E-488B-93A5-6C85626FD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72" y="5785469"/>
            <a:ext cx="8520547" cy="8373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292332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9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6D16C95-C498-45E3-9C8A-A1BB93691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888" y="5213801"/>
            <a:ext cx="1926112" cy="198068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AD08CE6-82E6-4438-B0ED-BEA99B29D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72" y="5785469"/>
            <a:ext cx="8520547" cy="8373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229926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9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3B7CE3A-D78C-443E-B1F5-1AC55E45D5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01" y="3753196"/>
            <a:ext cx="1926112" cy="198068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869CC6B0-7FDE-47FE-84DA-E63ED1F23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444" y="5409685"/>
            <a:ext cx="8262851" cy="891361"/>
          </a:xfrm>
        </p:spPr>
        <p:txBody>
          <a:bodyPr wrap="square">
            <a:noAutofit/>
          </a:bodyPr>
          <a:lstStyle>
            <a:lvl1pPr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TÄHÄN OTSIKKO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19B14F42-63D2-4911-9B92-EECCCF62F4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4444" y="6301047"/>
            <a:ext cx="8262851" cy="54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Nimi ja pvm</a:t>
            </a:r>
          </a:p>
        </p:txBody>
      </p:sp>
    </p:spTree>
    <p:extLst>
      <p:ext uri="{BB962C8B-B14F-4D97-AF65-F5344CB8AC3E}">
        <p14:creationId xmlns:p14="http://schemas.microsoft.com/office/powerpoint/2010/main" val="110865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3337"/>
            <a:ext cx="4038600" cy="493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3337"/>
            <a:ext cx="4038600" cy="493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F6741A-8CC6-4F9F-94B3-653A951668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6276" y="415158"/>
            <a:ext cx="1362088" cy="9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9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ruut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5F34E23-59E6-42A6-8DF7-F09C49E4B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6276" y="415158"/>
            <a:ext cx="1362088" cy="9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170B934-AA6B-4760-922E-B4C0282864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888" y="5259699"/>
            <a:ext cx="1926112" cy="1980686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25B0874-40CD-481D-9FD9-B272D1DB1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48" y="911465"/>
            <a:ext cx="4139206" cy="190723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121098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93D92-E91F-4B50-A1B6-24F022682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071" y="318119"/>
            <a:ext cx="8520547" cy="8373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599858D-F3E9-4D22-815D-317A73E23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888" y="5259699"/>
            <a:ext cx="1926112" cy="19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6D16C95-C498-45E3-9C8A-A1BB93691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888" y="-159391"/>
            <a:ext cx="1926112" cy="1980686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196BDD3-441A-48F0-A91A-853D3F108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48" y="1616140"/>
            <a:ext cx="4139206" cy="1907236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287246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6D16C95-C498-45E3-9C8A-A1BB93691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888" y="5213801"/>
            <a:ext cx="1926112" cy="1980686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971CFD88-604F-4F65-A186-7EA59006E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72" y="5785469"/>
            <a:ext cx="8520547" cy="8373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190126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6D16C95-C498-45E3-9C8A-A1BB93691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1688" y="-167824"/>
            <a:ext cx="1926112" cy="198068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EA15EEBE-C893-4886-AC79-F4E1F6475B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72" y="5045139"/>
            <a:ext cx="8520547" cy="8373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323782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6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6D16C95-C498-45E3-9C8A-A1BB93691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3392" y="5213801"/>
            <a:ext cx="1926112" cy="1980686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31B0B342-5DA8-42A8-AA92-DD41871C2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72" y="5785469"/>
            <a:ext cx="8520547" cy="83735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/>
              <a:t>Väliotsikollinen dia</a:t>
            </a:r>
          </a:p>
        </p:txBody>
      </p:sp>
    </p:spTree>
    <p:extLst>
      <p:ext uri="{BB962C8B-B14F-4D97-AF65-F5344CB8AC3E}">
        <p14:creationId xmlns:p14="http://schemas.microsoft.com/office/powerpoint/2010/main" val="170618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1" y="318119"/>
            <a:ext cx="67734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3337"/>
            <a:ext cx="8262851" cy="493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0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0" r:id="rId11"/>
    <p:sldLayoutId id="2147483662" r:id="rId12"/>
    <p:sldLayoutId id="2147483664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3A5D5F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3A5D5F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3A5D5F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3A5D5F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3A5D5F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3A5D5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1AE906-3FC2-41B6-B41A-8D0A486C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94319034-E466-42B5-AD9B-966C1CC8A144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216672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07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205551-6EA9-4E74-8243-5EC0C9C0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99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178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2C0526-554A-4114-83F1-B7BB9347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2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49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F88D2-4337-45CB-9D0A-A9223A7F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58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42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498C0C-5B8C-4D10-868F-13BF4857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83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09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7D8F8D-D691-4FB2-B22F-BDEC8AC0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10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147A97-3E2B-4A77-A262-86E28B07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9DE778-1E89-4B1E-8871-431958B2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54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79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EC5C4-1FFA-4458-A489-3995B54D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3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9C21CF1-F9F4-4E6F-823D-E64FED3DE4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06634C-245C-459E-8027-F5114C530D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6D8B5907-817F-48F2-A8AD-049362F4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36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7D7F1F-86CE-4E9D-8A89-450B26B6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19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49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B86994-3861-41A3-AE39-2E99926D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36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AF5539-D545-48E5-9BE8-BD904673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F7B59-B3D9-4BA3-ADB8-0EEC09EE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61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BA772-812A-42C4-87B5-5F8349E9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5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69FB2CC5483074B9775AD5514B99E2C" ma:contentTypeVersion="5" ma:contentTypeDescription="Luo uusi asiakirja." ma:contentTypeScope="" ma:versionID="103a23052465bc8e87827b062c9d47ef">
  <xsd:schema xmlns:xsd="http://www.w3.org/2001/XMLSchema" xmlns:xs="http://www.w3.org/2001/XMLSchema" xmlns:p="http://schemas.microsoft.com/office/2006/metadata/properties" xmlns:ns2="ad567eb1-8a8c-41b6-86a0-748ce8c207de" targetNamespace="http://schemas.microsoft.com/office/2006/metadata/properties" ma:root="true" ma:fieldsID="36ee93f4905b1f6811f9334b948b9935" ns2:_="">
    <xsd:import namespace="ad567eb1-8a8c-41b6-86a0-748ce8c20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67eb1-8a8c-41b6-86a0-748ce8c207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DBB0F4-BC50-47CD-830F-CF409ED584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574133-D983-441D-B3F1-84496AAF252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ad567eb1-8a8c-41b6-86a0-748ce8c207de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B3EB926-6174-4E0F-9EA4-0C596A486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567eb1-8a8c-41b6-86a0-748ce8c20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0</Words>
  <Application>Microsoft Office PowerPoint</Application>
  <PresentationFormat>Näytössä katseltava diaesitys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Valokki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Limingan kunta</dc:title>
  <dc:creator>Heidi Sarjanoja</dc:creator>
  <cp:lastModifiedBy>Haapala Teemu</cp:lastModifiedBy>
  <cp:revision>63</cp:revision>
  <dcterms:created xsi:type="dcterms:W3CDTF">2015-11-27T12:59:48Z</dcterms:created>
  <dcterms:modified xsi:type="dcterms:W3CDTF">2021-08-30T07:34:23Z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0x010100169FB2CC5483074B9775AD5514B99E2C</vt:lpwstr>
  </property>
</Properties>
</file>